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20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9511804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1997075" y="1461141"/>
            <a:ext cx="64007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1997075" y="3002402"/>
            <a:ext cx="6400799" cy="116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03200" algn="l" rtl="0">
              <a:spcBef>
                <a:spcPts val="0"/>
              </a:spcBef>
              <a:buClr>
                <a:srgbClr val="FFFFFF"/>
              </a:buClr>
              <a:buSzPct val="100000"/>
              <a:buFont typeface="Arial"/>
              <a:buNone/>
              <a:defRPr sz="3200" b="0" i="0" u="none" strike="noStrike" cap="none" baseline="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6" name="Shape 16"/>
          <p:cNvSpPr/>
          <p:nvPr/>
        </p:nvSpPr>
        <p:spPr>
          <a:xfrm>
            <a:off x="3175" y="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7" name="Shape 17"/>
          <p:cNvSpPr/>
          <p:nvPr/>
        </p:nvSpPr>
        <p:spPr>
          <a:xfrm>
            <a:off x="3175" y="2555875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400" y="0"/>
                </a:moveTo>
                <a:lnTo>
                  <a:pt x="0" y="0"/>
                </a:lnTo>
                <a:lnTo>
                  <a:pt x="0" y="514"/>
                </a:lnTo>
                <a:lnTo>
                  <a:pt x="2" y="514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8" name="Shape 18"/>
          <p:cNvSpPr/>
          <p:nvPr/>
        </p:nvSpPr>
        <p:spPr>
          <a:xfrm>
            <a:off x="3175" y="174307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9" name="Shape 19"/>
          <p:cNvSpPr/>
          <p:nvPr/>
        </p:nvSpPr>
        <p:spPr>
          <a:xfrm>
            <a:off x="152400" y="174307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0" name="Shape 20"/>
          <p:cNvSpPr/>
          <p:nvPr/>
        </p:nvSpPr>
        <p:spPr>
          <a:xfrm>
            <a:off x="152400" y="4302125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830" y="0"/>
                </a:moveTo>
                <a:lnTo>
                  <a:pt x="398" y="0"/>
                </a:ln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1" name="Shape 21"/>
          <p:cNvSpPr/>
          <p:nvPr/>
        </p:nvSpPr>
        <p:spPr>
          <a:xfrm>
            <a:off x="152400" y="3486150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432" y="0"/>
                </a:moveTo>
                <a:lnTo>
                  <a:pt x="0" y="0"/>
                </a:lnTo>
                <a:lnTo>
                  <a:pt x="398" y="514"/>
                </a:lnTo>
                <a:lnTo>
                  <a:pt x="830" y="514"/>
                </a:lnTo>
                <a:lnTo>
                  <a:pt x="432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2" name="Shape 22"/>
          <p:cNvSpPr/>
          <p:nvPr/>
        </p:nvSpPr>
        <p:spPr>
          <a:xfrm>
            <a:off x="984250" y="3486150"/>
            <a:ext cx="1322387" cy="815975"/>
          </a:xfrm>
          <a:custGeom>
            <a:avLst/>
            <a:gdLst/>
            <a:ahLst/>
            <a:cxnLst/>
            <a:rect l="0" t="0" r="0" b="0"/>
            <a:pathLst>
              <a:path w="833" h="514" extrusionOk="0">
                <a:moveTo>
                  <a:pt x="399" y="514"/>
                </a:moveTo>
                <a:lnTo>
                  <a:pt x="833" y="514"/>
                </a:lnTo>
                <a:lnTo>
                  <a:pt x="435" y="0"/>
                </a:lnTo>
                <a:lnTo>
                  <a:pt x="0" y="0"/>
                </a:lnTo>
                <a:lnTo>
                  <a:pt x="399" y="514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3" name="Shape 23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4" name="Shape 24"/>
          <p:cNvSpPr/>
          <p:nvPr/>
        </p:nvSpPr>
        <p:spPr>
          <a:xfrm>
            <a:off x="984250" y="60452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399" y="0"/>
                </a:moveTo>
                <a:lnTo>
                  <a:pt x="0" y="512"/>
                </a:ln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984250" y="5232400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435" y="0"/>
                </a:moveTo>
                <a:lnTo>
                  <a:pt x="0" y="0"/>
                </a:lnTo>
                <a:lnTo>
                  <a:pt x="399" y="512"/>
                </a:lnTo>
                <a:lnTo>
                  <a:pt x="833" y="512"/>
                </a:lnTo>
                <a:lnTo>
                  <a:pt x="435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6" name="Shape 26"/>
          <p:cNvSpPr/>
          <p:nvPr/>
        </p:nvSpPr>
        <p:spPr>
          <a:xfrm>
            <a:off x="1820863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434" y="0"/>
                </a:moveTo>
                <a:lnTo>
                  <a:pt x="0" y="0"/>
                </a:lnTo>
                <a:lnTo>
                  <a:pt x="398" y="512"/>
                </a:lnTo>
                <a:lnTo>
                  <a:pt x="830" y="512"/>
                </a:lnTo>
                <a:lnTo>
                  <a:pt x="434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7" name="Shape 27"/>
          <p:cNvSpPr/>
          <p:nvPr/>
        </p:nvSpPr>
        <p:spPr>
          <a:xfrm>
            <a:off x="3175" y="8128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8" name="Shape 28"/>
          <p:cNvSpPr/>
          <p:nvPr/>
        </p:nvSpPr>
        <p:spPr>
          <a:xfrm>
            <a:off x="152400" y="2555875"/>
            <a:ext cx="1317625" cy="815975"/>
          </a:xfrm>
          <a:custGeom>
            <a:avLst/>
            <a:gdLst/>
            <a:ahLst/>
            <a:cxnLst/>
            <a:rect l="0" t="0" r="0" b="0"/>
            <a:pathLst>
              <a:path w="830" h="514" extrusionOk="0">
                <a:moveTo>
                  <a:pt x="0" y="514"/>
                </a:moveTo>
                <a:lnTo>
                  <a:pt x="432" y="514"/>
                </a:lnTo>
                <a:lnTo>
                  <a:pt x="830" y="0"/>
                </a:lnTo>
                <a:lnTo>
                  <a:pt x="398" y="0"/>
                </a:lnTo>
                <a:lnTo>
                  <a:pt x="0" y="514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984250" y="4302125"/>
            <a:ext cx="1322387" cy="812800"/>
          </a:xfrm>
          <a:custGeom>
            <a:avLst/>
            <a:gdLst/>
            <a:ahLst/>
            <a:cxnLst/>
            <a:rect l="0" t="0" r="0" b="0"/>
            <a:pathLst>
              <a:path w="833" h="512" extrusionOk="0">
                <a:moveTo>
                  <a:pt x="0" y="512"/>
                </a:moveTo>
                <a:lnTo>
                  <a:pt x="435" y="512"/>
                </a:lnTo>
                <a:lnTo>
                  <a:pt x="833" y="0"/>
                </a:lnTo>
                <a:lnTo>
                  <a:pt x="399" y="0"/>
                </a:lnTo>
                <a:lnTo>
                  <a:pt x="0" y="512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0" name="Shape 3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1" name="Shape 31"/>
          <p:cNvSpPr/>
          <p:nvPr/>
        </p:nvSpPr>
        <p:spPr>
          <a:xfrm>
            <a:off x="1820863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4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2" name="Shape 32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3" name="Shape 33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4" name="Shape 34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5" name="Shape 35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6" name="Shape 36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7" name="Shape 37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8" name="Shape 38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39" name="Shape 39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0" name="Shape 40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1" name="Shape 41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buNone/>
              <a:defRPr sz="3600"/>
            </a:lvl1pPr>
            <a:lvl2pPr rtl="0">
              <a:buNone/>
              <a:defRPr sz="3600"/>
            </a:lvl2pPr>
            <a:lvl3pPr rtl="0">
              <a:buNone/>
              <a:defRPr sz="3600"/>
            </a:lvl3pPr>
            <a:lvl4pPr rtl="0">
              <a:buNone/>
              <a:defRPr sz="3600"/>
            </a:lvl4pPr>
            <a:lvl5pPr rtl="0">
              <a:buNone/>
              <a:defRPr sz="3600"/>
            </a:lvl5pPr>
            <a:lvl6pPr rtl="0">
              <a:buNone/>
              <a:defRPr sz="3600"/>
            </a:lvl6pPr>
            <a:lvl7pPr rtl="0">
              <a:buNone/>
              <a:defRPr sz="3600"/>
            </a:lvl7pPr>
            <a:lvl8pPr rtl="0">
              <a:buNone/>
              <a:defRPr sz="3600"/>
            </a:lvl8pPr>
            <a:lvl9pPr rtl="0">
              <a:buNone/>
              <a:defRPr sz="36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>
                <a:solidFill>
                  <a:schemeClr val="lt1"/>
                </a:solidFill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>
                <a:solidFill>
                  <a:schemeClr val="lt1"/>
                </a:solidFill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>
                <a:solidFill>
                  <a:schemeClr val="lt1"/>
                </a:solidFill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>
                <a:solidFill>
                  <a:schemeClr val="lt1"/>
                </a:solidFill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>
                <a:solidFill>
                  <a:schemeClr val="lt1"/>
                </a:solidFill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>
                <a:solidFill>
                  <a:schemeClr val="lt1"/>
                </a:solidFill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aseline="0">
                <a:solidFill>
                  <a:schemeClr val="lt1"/>
                </a:solidFill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aseline="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6" name="Shape 46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7" name="Shape 47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48" name="Shape 48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84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buNone/>
              <a:defRPr sz="2800"/>
            </a:lvl1pPr>
            <a:lvl2pPr rtl="0">
              <a:buNone/>
              <a:defRPr sz="2400"/>
            </a:lvl2pPr>
            <a:lvl3pPr rtl="0">
              <a:buNone/>
              <a:defRPr sz="2000"/>
            </a:lvl3pPr>
            <a:lvl4pPr rtl="0">
              <a:buNone/>
              <a:defRPr sz="1800"/>
            </a:lvl4pPr>
            <a:lvl5pPr rtl="0">
              <a:buNone/>
              <a:defRPr sz="1800"/>
            </a:lvl5pPr>
            <a:lvl6pPr rtl="0">
              <a:buNone/>
              <a:defRPr sz="1800"/>
            </a:lvl6pPr>
            <a:lvl7pPr rtl="0">
              <a:buNone/>
              <a:defRPr sz="1800"/>
            </a:lvl7pPr>
            <a:lvl8pPr rtl="0">
              <a:buNone/>
              <a:defRPr sz="1800"/>
            </a:lvl8pPr>
            <a:lvl9pPr rtl="0">
              <a:buNone/>
              <a:defRPr sz="1800"/>
            </a:lvl9pPr>
          </a:lstStyle>
          <a:p>
            <a:endParaRPr/>
          </a:p>
        </p:txBody>
      </p:sp>
      <p:sp>
        <p:nvSpPr>
          <p:cNvPr id="53" name="Shape 5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4" name="Shape 5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5" name="Shape 5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56" name="Shape 5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1pPr>
            <a:lvl2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2pPr>
            <a:lvl3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3pPr>
            <a:lvl4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4pPr>
            <a:lvl5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5pPr>
            <a:lvl6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6pPr>
            <a:lvl7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7pPr>
            <a:lvl8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8pPr>
            <a:lvl9pPr algn="l" rtl="0">
              <a:spcBef>
                <a:spcPts val="0"/>
              </a:spcBef>
              <a:buClr>
                <a:schemeClr val="lt1"/>
              </a:buClr>
              <a:buSzPct val="1000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0" name="Shape 6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1" name="Shape 6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2" name="Shape 6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3" name="Shape 6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4" name="Shape 6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5" name="Shape 6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66" name="Shape 6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1574800" y="4427537"/>
            <a:ext cx="5486399" cy="68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14300" algn="ctr" rtl="0">
              <a:buSzPct val="100000"/>
              <a:buNone/>
              <a:defRPr sz="1800"/>
            </a:lvl1pPr>
            <a:lvl2pPr marL="0" indent="114300" algn="ctr" rtl="0">
              <a:buSzPct val="100000"/>
              <a:buNone/>
              <a:defRPr sz="1800"/>
            </a:lvl2pPr>
            <a:lvl3pPr marL="0" indent="114300" algn="ctr" rtl="0">
              <a:buSzPct val="100000"/>
              <a:buNone/>
              <a:defRPr sz="1800"/>
            </a:lvl3pPr>
            <a:lvl4pPr marL="0" indent="114300" algn="ctr" rtl="0">
              <a:buSzPct val="100000"/>
              <a:buNone/>
              <a:defRPr sz="1800"/>
            </a:lvl4pPr>
            <a:lvl5pPr marL="0" indent="114300" algn="ctr" rtl="0">
              <a:buSzPct val="100000"/>
              <a:buNone/>
              <a:defRPr sz="1800"/>
            </a:lvl5pPr>
            <a:lvl6pPr marL="0" indent="114300" algn="ctr" rtl="0">
              <a:buSzPct val="100000"/>
              <a:buNone/>
              <a:defRPr sz="1800"/>
            </a:lvl6pPr>
            <a:lvl7pPr marL="0" indent="114300" algn="ctr" rtl="0">
              <a:buSzPct val="100000"/>
              <a:buNone/>
              <a:defRPr sz="1800"/>
            </a:lvl7pPr>
            <a:lvl8pPr marL="0" indent="114300" algn="ctr" rtl="0">
              <a:buSzPct val="100000"/>
              <a:buNone/>
              <a:defRPr sz="1800"/>
            </a:lvl8pPr>
            <a:lvl9pPr marL="0" indent="114300" algn="ctr" rtl="0">
              <a:buSzPct val="100000"/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/>
          <p:nvPr/>
        </p:nvSpPr>
        <p:spPr>
          <a:xfrm>
            <a:off x="3175" y="3486150"/>
            <a:ext cx="635000" cy="815975"/>
          </a:xfrm>
          <a:custGeom>
            <a:avLst/>
            <a:gdLst/>
            <a:ahLst/>
            <a:cxnLst/>
            <a:rect l="0" t="0" r="0" b="0"/>
            <a:pathLst>
              <a:path w="400" h="514" extrusionOk="0">
                <a:moveTo>
                  <a:pt x="2" y="0"/>
                </a:moveTo>
                <a:lnTo>
                  <a:pt x="0" y="0"/>
                </a:lnTo>
                <a:lnTo>
                  <a:pt x="0" y="514"/>
                </a:lnTo>
                <a:lnTo>
                  <a:pt x="400" y="514"/>
                </a:lnTo>
                <a:lnTo>
                  <a:pt x="2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0" name="Shape 70"/>
          <p:cNvSpPr/>
          <p:nvPr/>
        </p:nvSpPr>
        <p:spPr>
          <a:xfrm>
            <a:off x="3175" y="4302125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1" name="Shape 71"/>
          <p:cNvSpPr/>
          <p:nvPr/>
        </p:nvSpPr>
        <p:spPr>
          <a:xfrm>
            <a:off x="152400" y="60452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0"/>
                </a:moveTo>
                <a:lnTo>
                  <a:pt x="0" y="512"/>
                </a:lnTo>
                <a:lnTo>
                  <a:pt x="432" y="512"/>
                </a:lnTo>
                <a:lnTo>
                  <a:pt x="830" y="0"/>
                </a:lnTo>
                <a:lnTo>
                  <a:pt x="398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2" name="Shape 72"/>
          <p:cNvSpPr/>
          <p:nvPr/>
        </p:nvSpPr>
        <p:spPr>
          <a:xfrm>
            <a:off x="152400" y="5232400"/>
            <a:ext cx="1317625" cy="812800"/>
          </a:xfrm>
          <a:custGeom>
            <a:avLst/>
            <a:gdLst/>
            <a:ahLst/>
            <a:cxnLst/>
            <a:rect l="0" t="0" r="0" b="0"/>
            <a:pathLst>
              <a:path w="830" h="512" extrusionOk="0">
                <a:moveTo>
                  <a:pt x="398" y="512"/>
                </a:moveTo>
                <a:lnTo>
                  <a:pt x="830" y="512"/>
                </a:lnTo>
                <a:lnTo>
                  <a:pt x="432" y="0"/>
                </a:lnTo>
                <a:lnTo>
                  <a:pt x="0" y="0"/>
                </a:lnTo>
                <a:lnTo>
                  <a:pt x="398" y="512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3" name="Shape 73"/>
          <p:cNvSpPr/>
          <p:nvPr/>
        </p:nvSpPr>
        <p:spPr>
          <a:xfrm>
            <a:off x="7415211" y="0"/>
            <a:ext cx="1555750" cy="816301"/>
          </a:xfrm>
          <a:custGeom>
            <a:avLst/>
            <a:gdLst/>
            <a:ahLst/>
            <a:cxnLst/>
            <a:rect l="0" t="0" r="0" b="0"/>
            <a:pathLst>
              <a:path w="980" h="607" extrusionOk="0">
                <a:moveTo>
                  <a:pt x="510" y="607"/>
                </a:moveTo>
                <a:lnTo>
                  <a:pt x="980" y="0"/>
                </a:lnTo>
                <a:lnTo>
                  <a:pt x="470" y="0"/>
                </a:lnTo>
                <a:lnTo>
                  <a:pt x="0" y="607"/>
                </a:lnTo>
                <a:lnTo>
                  <a:pt x="510" y="607"/>
                </a:lnTo>
                <a:lnTo>
                  <a:pt x="510" y="607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4" name="Shape 74"/>
          <p:cNvSpPr/>
          <p:nvPr/>
        </p:nvSpPr>
        <p:spPr>
          <a:xfrm>
            <a:off x="8397875" y="1746911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CD118C"/>
              </a:gs>
              <a:gs pos="54000">
                <a:srgbClr val="CD118C"/>
              </a:gs>
              <a:gs pos="98000">
                <a:srgbClr val="F074AC"/>
              </a:gs>
              <a:gs pos="100000">
                <a:srgbClr val="EB008B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5" name="Shape 75"/>
          <p:cNvSpPr/>
          <p:nvPr/>
        </p:nvSpPr>
        <p:spPr>
          <a:xfrm>
            <a:off x="8397875" y="2560524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0" y="0"/>
                </a:moveTo>
                <a:lnTo>
                  <a:pt x="470" y="605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76" name="Shape 76"/>
          <p:cNvSpPr/>
          <p:nvPr/>
        </p:nvSpPr>
        <p:spPr>
          <a:xfrm>
            <a:off x="7415211" y="816300"/>
            <a:ext cx="1555750" cy="813611"/>
          </a:xfrm>
          <a:custGeom>
            <a:avLst/>
            <a:gdLst/>
            <a:ahLst/>
            <a:cxnLst/>
            <a:rect l="0" t="0" r="0" b="0"/>
            <a:pathLst>
              <a:path w="980" h="605" extrusionOk="0">
                <a:moveTo>
                  <a:pt x="510" y="0"/>
                </a:moveTo>
                <a:lnTo>
                  <a:pt x="980" y="605"/>
                </a:lnTo>
                <a:lnTo>
                  <a:pt x="470" y="605"/>
                </a:lnTo>
                <a:lnTo>
                  <a:pt x="0" y="0"/>
                </a:lnTo>
                <a:lnTo>
                  <a:pt x="510" y="0"/>
                </a:lnTo>
                <a:lnTo>
                  <a:pt x="510" y="0"/>
                </a:lnTo>
                <a:close/>
              </a:path>
            </a:pathLst>
          </a:custGeom>
          <a:gradFill>
            <a:gsLst>
              <a:gs pos="0">
                <a:srgbClr val="FFD700"/>
              </a:gs>
              <a:gs pos="54000">
                <a:srgbClr val="FFD700"/>
              </a:gs>
              <a:gs pos="98000">
                <a:srgbClr val="FFF7A9"/>
              </a:gs>
              <a:gs pos="100000">
                <a:srgbClr val="FFF100"/>
              </a:gs>
            </a:gsLst>
            <a:lin ang="27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890DA"/>
            </a:gs>
            <a:gs pos="100000">
              <a:schemeClr val="dk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0"/>
              </a:spcBef>
              <a:buClr>
                <a:schemeClr val="lt1"/>
              </a:buClr>
              <a:buSzPct val="166666"/>
              <a:buFont typeface="Arial"/>
              <a:buChar char="•"/>
              <a:defRPr sz="32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560"/>
              </a:spcBef>
              <a:buClr>
                <a:schemeClr val="lt1"/>
              </a:buClr>
              <a:buSzPct val="100000"/>
              <a:buFont typeface="Courier New"/>
              <a:buChar char="o"/>
              <a:defRPr sz="28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lt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400"/>
              </a:spcBef>
              <a:buClr>
                <a:schemeClr val="lt1"/>
              </a:buClr>
              <a:buSzPct val="166666"/>
              <a:buFont typeface="Arial"/>
              <a:buChar char="•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Courier New"/>
              <a:buChar char="o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400"/>
              </a:spcBef>
              <a:buClr>
                <a:schemeClr val="lt1"/>
              </a:buClr>
              <a:buSzPct val="100000"/>
              <a:buFont typeface="Wingdings"/>
              <a:buChar char="§"/>
              <a:defRPr sz="2000" b="0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3135299" cy="6858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8" name="Shape 8"/>
          <p:cNvSpPr/>
          <p:nvPr/>
        </p:nvSpPr>
        <p:spPr>
          <a:xfrm>
            <a:off x="3175" y="60452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0"/>
                </a:moveTo>
                <a:lnTo>
                  <a:pt x="0" y="0"/>
                </a:lnTo>
                <a:lnTo>
                  <a:pt x="0" y="512"/>
                </a:lnTo>
                <a:lnTo>
                  <a:pt x="2" y="512"/>
                </a:lnTo>
                <a:lnTo>
                  <a:pt x="40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8100000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3175" y="5232400"/>
            <a:ext cx="635000" cy="812800"/>
          </a:xfrm>
          <a:custGeom>
            <a:avLst/>
            <a:gdLst/>
            <a:ahLst/>
            <a:cxnLst/>
            <a:rect l="0" t="0" r="0" b="0"/>
            <a:pathLst>
              <a:path w="400" h="512" extrusionOk="0">
                <a:moveTo>
                  <a:pt x="400" y="512"/>
                </a:moveTo>
                <a:lnTo>
                  <a:pt x="2" y="0"/>
                </a:lnTo>
                <a:lnTo>
                  <a:pt x="0" y="0"/>
                </a:lnTo>
                <a:lnTo>
                  <a:pt x="0" y="512"/>
                </a:lnTo>
                <a:lnTo>
                  <a:pt x="400" y="512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0" name="Shape 10"/>
          <p:cNvSpPr/>
          <p:nvPr/>
        </p:nvSpPr>
        <p:spPr>
          <a:xfrm>
            <a:off x="8397875" y="2689"/>
            <a:ext cx="746125" cy="813611"/>
          </a:xfrm>
          <a:custGeom>
            <a:avLst/>
            <a:gdLst/>
            <a:ahLst/>
            <a:cxnLst/>
            <a:rect l="0" t="0" r="0" b="0"/>
            <a:pathLst>
              <a:path w="470" h="605" extrusionOk="0">
                <a:moveTo>
                  <a:pt x="470" y="0"/>
                </a:moveTo>
                <a:lnTo>
                  <a:pt x="0" y="605"/>
                </a:lnTo>
                <a:lnTo>
                  <a:pt x="470" y="605"/>
                </a:lnTo>
                <a:lnTo>
                  <a:pt x="470" y="0"/>
                </a:lnTo>
                <a:close/>
              </a:path>
            </a:pathLst>
          </a:custGeom>
          <a:gradFill>
            <a:gsLst>
              <a:gs pos="0">
                <a:srgbClr val="0090DA"/>
              </a:gs>
              <a:gs pos="54000">
                <a:srgbClr val="0090DA"/>
              </a:gs>
              <a:gs pos="98000">
                <a:srgbClr val="2BC4F3"/>
              </a:gs>
              <a:gs pos="100000">
                <a:srgbClr val="00AEEE"/>
              </a:gs>
            </a:gsLst>
            <a:lin ang="188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  <p:sp>
        <p:nvSpPr>
          <p:cNvPr id="11" name="Shape 11"/>
          <p:cNvSpPr/>
          <p:nvPr/>
        </p:nvSpPr>
        <p:spPr>
          <a:xfrm>
            <a:off x="8397875" y="816300"/>
            <a:ext cx="746125" cy="809578"/>
          </a:xfrm>
          <a:custGeom>
            <a:avLst/>
            <a:gdLst/>
            <a:ahLst/>
            <a:cxnLst/>
            <a:rect l="0" t="0" r="0" b="0"/>
            <a:pathLst>
              <a:path w="470" h="602" extrusionOk="0">
                <a:moveTo>
                  <a:pt x="0" y="0"/>
                </a:moveTo>
                <a:lnTo>
                  <a:pt x="470" y="602"/>
                </a:lnTo>
                <a:lnTo>
                  <a:pt x="47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AAAAA"/>
              </a:gs>
              <a:gs pos="54000">
                <a:srgbClr val="AAAAAA"/>
              </a:gs>
              <a:gs pos="98000">
                <a:srgbClr val="D2D2D2"/>
              </a:gs>
              <a:gs pos="100000">
                <a:srgbClr val="B9B9B9"/>
              </a:gs>
            </a:gsLst>
            <a:lin ang="13499999" scaled="0"/>
          </a:gradFill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1913525" y="2185202"/>
            <a:ext cx="6476999" cy="2079599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351C75"/>
          </a:solidFill>
          <a:ln w="19050" cap="flat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spAutoFit/>
          </a:bodyPr>
          <a:lstStyle/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1913525" y="2490002"/>
            <a:ext cx="6400799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Chapter 19-2: Fungi in Nature</a:t>
            </a:r>
          </a:p>
        </p:txBody>
      </p:sp>
      <p:sp>
        <p:nvSpPr>
          <p:cNvPr id="81" name="Shape 81"/>
          <p:cNvSpPr txBox="1">
            <a:spLocks noGrp="1"/>
          </p:cNvSpPr>
          <p:nvPr>
            <p:ph type="subTitle" idx="1"/>
          </p:nvPr>
        </p:nvSpPr>
        <p:spPr>
          <a:xfrm>
            <a:off x="2611225" y="4451375"/>
            <a:ext cx="6400799" cy="11624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>
              <a:buNone/>
            </a:pPr>
            <a:r>
              <a:rPr lang="en"/>
              <a:t>Symbiotic Relationships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Lichens: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457200" y="1361363"/>
            <a:ext cx="8229600" cy="4584300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are symbiotic partnerships between a fungus and a photosynthetic organism</a:t>
            </a:r>
          </a:p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fungus are usually ascomycete, but can be basidiomycete</a:t>
            </a:r>
          </a:p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grow in places where few other organisms survive</a:t>
            </a:r>
          </a:p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ex: dry bare rocks in deserts, and on tops of mountains. </a:t>
            </a:r>
          </a:p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they are able to survive in harsh environments because of the relationship alga carries out photosynthesis providing the fungus with a source of organic nutrients</a:t>
            </a:r>
          </a:p>
          <a:p>
            <a:pPr marL="457200" lvl="0" indent="-3810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are often the first organisms to enter a barren environment</a:t>
            </a:r>
          </a:p>
          <a:p>
            <a:pPr marL="457200" lvl="0" indent="-3810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2400"/>
              <a:t>they gradually break down the rock in which they grow, eventually forming an environment that is suitable for other organisms to survive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/>
          <p:nvPr/>
        </p:nvSpPr>
        <p:spPr>
          <a:xfrm>
            <a:off x="781049" y="809625"/>
            <a:ext cx="7581900" cy="504825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457200" y="325812"/>
            <a:ext cx="6879600" cy="1143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Mycorrhizae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40199"/>
          </a:xfrm>
          <a:prstGeom prst="rect">
            <a:avLst/>
          </a:prstGeom>
        </p:spPr>
        <p:txBody>
          <a:bodyPr lIns="91425" tIns="91425" rIns="91425" bIns="91425" anchor="t" anchorCtr="0">
            <a:spAutoFit/>
          </a:bodyPr>
          <a:lstStyle/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3000"/>
              <a:t>relationship formed between Fungi and green plants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3000"/>
              <a:t>the tiny hyphae of Fungi aid plants in absorbing water, minerals and nutrients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3000"/>
              <a:t>the plant in turn provide the Fungi with products of photosynthesis </a:t>
            </a:r>
          </a:p>
          <a:p>
            <a:pPr marL="457200" lvl="0" indent="-419100" rtl="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3000"/>
              <a:t>ex: orchids, the seeds of orchids germinate in nature only in the presence of a certain species of Fungi</a:t>
            </a:r>
          </a:p>
          <a:p>
            <a:pPr marL="457200" lvl="0" indent="-419100">
              <a:buClr>
                <a:schemeClr val="lt1"/>
              </a:buClr>
              <a:buSzPct val="166666"/>
              <a:buFont typeface="Arial"/>
              <a:buChar char="•"/>
            </a:pPr>
            <a:r>
              <a:rPr lang="en" sz="3000"/>
              <a:t>Fungi may have played a crucial role in the colonization of the land by green plants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1222375" y="571500"/>
            <a:ext cx="6334124" cy="590862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ctrTitle"/>
          </p:nvPr>
        </p:nvSpPr>
        <p:spPr>
          <a:xfrm>
            <a:off x="1928839" y="2484716"/>
            <a:ext cx="6980700" cy="1470000"/>
          </a:xfrm>
          <a:prstGeom prst="rect">
            <a:avLst/>
          </a:prstGeom>
        </p:spPr>
        <p:txBody>
          <a:bodyPr lIns="91425" tIns="91425" rIns="91425" bIns="91425" anchor="b" anchorCtr="0">
            <a:spAutoFit/>
          </a:bodyPr>
          <a:lstStyle/>
          <a:p>
            <a:pPr>
              <a:buNone/>
            </a:pPr>
            <a:r>
              <a:rPr lang="en"/>
              <a:t>By: Katie and Sienna!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>
  <a:themeElements>
    <a:clrScheme name="Custom 46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FD80C"/>
      </a:accent1>
      <a:accent2>
        <a:srgbClr val="CD108C"/>
      </a:accent2>
      <a:accent3>
        <a:srgbClr val="0990DB"/>
      </a:accent3>
      <a:accent4>
        <a:srgbClr val="AAAAAA"/>
      </a:accent4>
      <a:accent5>
        <a:srgbClr val="C3F180"/>
      </a:accent5>
      <a:accent6>
        <a:srgbClr val="FF986D"/>
      </a:accent6>
      <a:hlink>
        <a:srgbClr val="ABABAB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Macintosh PowerPoint</Application>
  <PresentationFormat>On-screen Show (4:3)</PresentationFormat>
  <Paragraphs>17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/>
      <vt:lpstr>Chapter 19-2: Fungi in Nature</vt:lpstr>
      <vt:lpstr>Lichens:</vt:lpstr>
      <vt:lpstr>PowerPoint Presentation</vt:lpstr>
      <vt:lpstr>Mycorrhizae</vt:lpstr>
      <vt:lpstr>PowerPoint Presentation</vt:lpstr>
      <vt:lpstr>By: Katie and Sienna!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19-2: Fungi in Nature</dc:title>
  <cp:lastModifiedBy>Theresa Kwan</cp:lastModifiedBy>
  <cp:revision>1</cp:revision>
  <dcterms:modified xsi:type="dcterms:W3CDTF">2012-11-29T23:07:21Z</dcterms:modified>
</cp:coreProperties>
</file>